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64" r:id="rId5"/>
    <p:sldId id="266" r:id="rId6"/>
    <p:sldId id="261" r:id="rId7"/>
    <p:sldId id="263" r:id="rId8"/>
    <p:sldId id="262" r:id="rId9"/>
    <p:sldId id="260" r:id="rId10"/>
    <p:sldId id="267" r:id="rId11"/>
    <p:sldId id="259" r:id="rId12"/>
    <p:sldId id="25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B0B41-C37A-4A0F-A182-AA4CC3EE0C7D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A256-CD38-4D1C-BCAC-FA893EF8E5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87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B0B41-C37A-4A0F-A182-AA4CC3EE0C7D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A256-CD38-4D1C-BCAC-FA893EF8E5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240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B0B41-C37A-4A0F-A182-AA4CC3EE0C7D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A256-CD38-4D1C-BCAC-FA893EF8E5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0618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B0B41-C37A-4A0F-A182-AA4CC3EE0C7D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A256-CD38-4D1C-BCAC-FA893EF8E5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1082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B0B41-C37A-4A0F-A182-AA4CC3EE0C7D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A256-CD38-4D1C-BCAC-FA893EF8E5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4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B0B41-C37A-4A0F-A182-AA4CC3EE0C7D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A256-CD38-4D1C-BCAC-FA893EF8E5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007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B0B41-C37A-4A0F-A182-AA4CC3EE0C7D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A256-CD38-4D1C-BCAC-FA893EF8E5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3832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B0B41-C37A-4A0F-A182-AA4CC3EE0C7D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A256-CD38-4D1C-BCAC-FA893EF8E5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548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B0B41-C37A-4A0F-A182-AA4CC3EE0C7D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A256-CD38-4D1C-BCAC-FA893EF8E5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414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B0B41-C37A-4A0F-A182-AA4CC3EE0C7D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A256-CD38-4D1C-BCAC-FA893EF8E5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457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B0B41-C37A-4A0F-A182-AA4CC3EE0C7D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A256-CD38-4D1C-BCAC-FA893EF8E5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595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B0B41-C37A-4A0F-A182-AA4CC3EE0C7D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8A256-CD38-4D1C-BCAC-FA893EF8E5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531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10287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2479675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Fouille programmée de </a:t>
            </a:r>
            <a:r>
              <a:rPr lang="fr-FR" dirty="0" err="1" smtClean="0">
                <a:solidFill>
                  <a:schemeClr val="bg1"/>
                </a:solidFill>
              </a:rPr>
              <a:t>Porz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 err="1" smtClean="0">
                <a:solidFill>
                  <a:schemeClr val="bg1"/>
                </a:solidFill>
              </a:rPr>
              <a:t>ar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 err="1" smtClean="0">
                <a:solidFill>
                  <a:schemeClr val="bg1"/>
                </a:solidFill>
              </a:rPr>
              <a:t>Puns</a:t>
            </a:r>
            <a:r>
              <a:rPr lang="fr-FR" dirty="0" smtClean="0">
                <a:solidFill>
                  <a:schemeClr val="bg1"/>
                </a:solidFill>
              </a:rPr>
              <a:t>,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Ile de </a:t>
            </a:r>
            <a:r>
              <a:rPr lang="fr-FR" dirty="0" err="1" smtClean="0">
                <a:solidFill>
                  <a:schemeClr val="bg1"/>
                </a:solidFill>
              </a:rPr>
              <a:t>Beniguet</a:t>
            </a:r>
            <a:r>
              <a:rPr lang="fr-FR" dirty="0" smtClean="0">
                <a:solidFill>
                  <a:schemeClr val="bg1"/>
                </a:solidFill>
              </a:rPr>
              <a:t> (Le Conquet, 29), année 2021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38200" y="4826675"/>
            <a:ext cx="633493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Terrain : 4 semaines en août</a:t>
            </a:r>
            <a:br>
              <a:rPr lang="fr-FR" b="1" dirty="0">
                <a:solidFill>
                  <a:schemeClr val="bg1"/>
                </a:solidFill>
              </a:rPr>
            </a:br>
            <a:r>
              <a:rPr lang="fr-FR" b="1" dirty="0">
                <a:solidFill>
                  <a:schemeClr val="bg1"/>
                </a:solidFill>
              </a:rPr>
              <a:t>Stage de post-fouille : 1 semaine en septembre</a:t>
            </a:r>
            <a:br>
              <a:rPr lang="fr-FR" b="1" dirty="0">
                <a:solidFill>
                  <a:schemeClr val="bg1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Equipe </a:t>
            </a:r>
            <a:r>
              <a:rPr lang="fr-FR" b="1" dirty="0">
                <a:solidFill>
                  <a:schemeClr val="bg1"/>
                </a:solidFill>
              </a:rPr>
              <a:t>:</a:t>
            </a:r>
            <a:br>
              <a:rPr lang="fr-FR" b="1" dirty="0">
                <a:solidFill>
                  <a:schemeClr val="bg1"/>
                </a:solidFill>
              </a:rPr>
            </a:br>
            <a:r>
              <a:rPr lang="fr-FR" b="1" dirty="0">
                <a:solidFill>
                  <a:schemeClr val="bg1"/>
                </a:solidFill>
              </a:rPr>
              <a:t>2 encadrants sur place</a:t>
            </a:r>
            <a:br>
              <a:rPr lang="fr-FR" b="1" dirty="0">
                <a:solidFill>
                  <a:schemeClr val="bg1"/>
                </a:solidFill>
              </a:rPr>
            </a:br>
            <a:r>
              <a:rPr lang="fr-FR" b="1" dirty="0">
                <a:solidFill>
                  <a:schemeClr val="bg1"/>
                </a:solidFill>
              </a:rPr>
              <a:t>10 étudiants avec rotation par quinzaine</a:t>
            </a:r>
            <a:br>
              <a:rPr lang="fr-FR" b="1" dirty="0">
                <a:solidFill>
                  <a:schemeClr val="bg1"/>
                </a:solidFill>
              </a:rPr>
            </a:br>
            <a:r>
              <a:rPr lang="fr-FR" b="1" dirty="0">
                <a:solidFill>
                  <a:schemeClr val="bg1"/>
                </a:solidFill>
              </a:rPr>
              <a:t>Plusieurs doctorants et post-doctorants impliqués</a:t>
            </a:r>
            <a:br>
              <a:rPr lang="fr-FR" b="1" dirty="0">
                <a:solidFill>
                  <a:schemeClr val="bg1"/>
                </a:solidFill>
              </a:rPr>
            </a:br>
            <a:r>
              <a:rPr lang="fr-FR" b="1" dirty="0">
                <a:solidFill>
                  <a:schemeClr val="bg1"/>
                </a:solidFill>
              </a:rPr>
              <a:t>De nombreux chercheurs investis dans la fouille et la post-fouille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4125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736600" y="0"/>
            <a:ext cx="10515600" cy="1325563"/>
          </a:xfrm>
        </p:spPr>
        <p:txBody>
          <a:bodyPr>
            <a:normAutofit/>
          </a:bodyPr>
          <a:lstStyle/>
          <a:p>
            <a:r>
              <a:rPr lang="fr-FR" sz="2800" dirty="0"/>
              <a:t>L’amas coquillier visible en haut d’estran sur près de 50 m (photo au cerf-volant P. Stéphan).</a:t>
            </a:r>
            <a:br>
              <a:rPr lang="fr-FR" sz="2800" dirty="0"/>
            </a:br>
            <a:endParaRPr lang="fr-FR" sz="2800" dirty="0"/>
          </a:p>
        </p:txBody>
      </p:sp>
      <p:pic>
        <p:nvPicPr>
          <p:cNvPr id="5" name="Image 4" descr="C:\Users\ypailler1\Desktop\Projet de fouille_Beniguet\Fouille_août 2021\photos\PHOTOS_PAP_Pierre Stéphan\InkedDJI_0538_LI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038" y="1080654"/>
            <a:ext cx="8052724" cy="55833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51355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14739" y="290853"/>
            <a:ext cx="5141576" cy="1616363"/>
          </a:xfrm>
        </p:spPr>
        <p:txBody>
          <a:bodyPr>
            <a:normAutofit/>
          </a:bodyPr>
          <a:lstStyle/>
          <a:p>
            <a:r>
              <a:rPr lang="fr-FR" dirty="0" smtClean="0"/>
              <a:t>La stratigraphie</a:t>
            </a:r>
            <a:br>
              <a:rPr lang="fr-FR" dirty="0" smtClean="0"/>
            </a:br>
            <a:endParaRPr lang="fr-FR" dirty="0"/>
          </a:p>
        </p:txBody>
      </p:sp>
      <p:pic>
        <p:nvPicPr>
          <p:cNvPr id="3" name="Image 2" descr="C:\Users\ypailler1\Desktop\Projet de fouille_Beniguet\Beniguet\Mission Beniguet du 15 au 17.07.14\Coupe de référence dans dune_Beniguet.200-201-202\coupe photo recardé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2540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939" y="1907216"/>
            <a:ext cx="4796752" cy="359756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048000" y="2690336"/>
            <a:ext cx="338050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De la reconnaissance de la stratigraphie</a:t>
            </a:r>
            <a:br>
              <a:rPr lang="fr-FR" dirty="0" smtClean="0"/>
            </a:br>
            <a:r>
              <a:rPr lang="fr-FR" dirty="0" smtClean="0"/>
              <a:t>générale</a:t>
            </a:r>
            <a:br>
              <a:rPr lang="fr-FR" dirty="0" smtClean="0"/>
            </a:br>
            <a:r>
              <a:rPr lang="fr-FR" dirty="0" smtClean="0"/>
              <a:t>en Tr0 en début d’opération au relevé de stratigraphie en fin de fouille en TR2</a:t>
            </a:r>
            <a:br>
              <a:rPr lang="fr-FR" dirty="0" smtClean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1046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stratigraphie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15"/>
          <a:stretch/>
        </p:blipFill>
        <p:spPr>
          <a:xfrm>
            <a:off x="5791027" y="1690689"/>
            <a:ext cx="5859576" cy="4082038"/>
          </a:xfrm>
          <a:prstGeom prst="rect">
            <a:avLst/>
          </a:prstGeom>
        </p:spPr>
      </p:pic>
      <p:pic>
        <p:nvPicPr>
          <p:cNvPr id="5" name="Image 4" descr="C:\Users\ypailler1\Desktop\Projet de fouille_Beniguet\Fouille_août 2021\photos\photos_Julien Petit_com UBO\DSC0106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27" y="1690687"/>
            <a:ext cx="5174500" cy="408203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5791027" y="589521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Des carottages vers l’intérieur de l’île pour reconnaître la puissance de l’amas coquillier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58736" y="5895216"/>
            <a:ext cx="5364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Prélèvements micro-morphologiques pour comprendre</a:t>
            </a:r>
          </a:p>
          <a:p>
            <a:r>
              <a:rPr lang="fr-FR" dirty="0"/>
              <a:t>l</a:t>
            </a:r>
            <a:r>
              <a:rPr lang="fr-FR" dirty="0" smtClean="0"/>
              <a:t>a constitution des amas coquilliers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7576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668" y="0"/>
            <a:ext cx="5636405" cy="1325563"/>
          </a:xfrm>
        </p:spPr>
        <p:txBody>
          <a:bodyPr/>
          <a:lstStyle/>
          <a:p>
            <a:r>
              <a:rPr lang="fr-FR" dirty="0" smtClean="0"/>
              <a:t>Méthode de fouille</a:t>
            </a:r>
            <a:endParaRPr lang="fr-FR" dirty="0"/>
          </a:p>
        </p:txBody>
      </p:sp>
      <p:pic>
        <p:nvPicPr>
          <p:cNvPr id="3" name="Image 2" descr="C:\Users\ypailler1\Desktop\Projet de fouille_Beniguet\Fouille_août 2021\photos\photos_12-08-21\P1040305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4" t="24166" r="17970" b="20612"/>
          <a:stretch/>
        </p:blipFill>
        <p:spPr bwMode="auto">
          <a:xfrm>
            <a:off x="16335" y="1071418"/>
            <a:ext cx="2874645" cy="20878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3325096"/>
            <a:ext cx="2863272" cy="214745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41" t="48081" r="52425" b="22559"/>
          <a:stretch/>
        </p:blipFill>
        <p:spPr>
          <a:xfrm>
            <a:off x="3321735" y="1064818"/>
            <a:ext cx="2284742" cy="440773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39075" y="5726546"/>
            <a:ext cx="2429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Construction de coffrages en bois pour une fouille en sécurité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3267660" y="5717310"/>
            <a:ext cx="28384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Une fouille en suivant les US</a:t>
            </a:r>
          </a:p>
          <a:p>
            <a:r>
              <a:rPr lang="fr-FR" dirty="0" smtClean="0"/>
              <a:t>Et par ¼ de m2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99"/>
          <a:stretch/>
        </p:blipFill>
        <p:spPr>
          <a:xfrm>
            <a:off x="6199102" y="1"/>
            <a:ext cx="5314883" cy="340821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47"/>
          <a:stretch/>
        </p:blipFill>
        <p:spPr>
          <a:xfrm>
            <a:off x="6199102" y="3560618"/>
            <a:ext cx="5338626" cy="3297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5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60291" y="373929"/>
            <a:ext cx="5902035" cy="1325563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Avec tamisage systématique à sec et à l’eau (du 4 mm au 500 µm)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3459019"/>
            <a:ext cx="4531975" cy="339898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"/>
            <a:ext cx="4531976" cy="339898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260" y="2125147"/>
            <a:ext cx="6740707" cy="4492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27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773545" y="0"/>
            <a:ext cx="10515600" cy="1325563"/>
          </a:xfrm>
        </p:spPr>
        <p:txBody>
          <a:bodyPr/>
          <a:lstStyle/>
          <a:p>
            <a:r>
              <a:rPr lang="fr-FR" dirty="0" smtClean="0"/>
              <a:t>Etat de conservation des vestiges organiques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" y="1496291"/>
            <a:ext cx="7148945" cy="536170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27636" y="5101103"/>
            <a:ext cx="42210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USX1 (couche organique Bronze ancien) : concentration de patelles et charbons de bois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060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Une structure empierrée dans l’USX2 (sable dunaire) dans la tranchée 1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16"/>
          <a:stretch/>
        </p:blipFill>
        <p:spPr>
          <a:xfrm>
            <a:off x="648957" y="1930831"/>
            <a:ext cx="4618182" cy="3918857"/>
          </a:xfrm>
          <a:prstGeom prst="rect">
            <a:avLst/>
          </a:prstGeom>
        </p:spPr>
      </p:pic>
      <p:grpSp>
        <p:nvGrpSpPr>
          <p:cNvPr id="23" name="Groupe 22"/>
          <p:cNvGrpSpPr/>
          <p:nvPr/>
        </p:nvGrpSpPr>
        <p:grpSpPr>
          <a:xfrm>
            <a:off x="6096000" y="1930831"/>
            <a:ext cx="5539152" cy="3918857"/>
            <a:chOff x="5740935" y="1690687"/>
            <a:chExt cx="5539152" cy="3918857"/>
          </a:xfrm>
        </p:grpSpPr>
        <p:pic>
          <p:nvPicPr>
            <p:cNvPr id="6" name="Imag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94" r="18120" b="15178"/>
            <a:stretch/>
          </p:blipFill>
          <p:spPr>
            <a:xfrm rot="10800000">
              <a:off x="5740935" y="1690687"/>
              <a:ext cx="5539152" cy="3918857"/>
            </a:xfrm>
            <a:prstGeom prst="rect">
              <a:avLst/>
            </a:prstGeom>
          </p:spPr>
        </p:pic>
        <p:cxnSp>
          <p:nvCxnSpPr>
            <p:cNvPr id="8" name="Connecteur droit avec flèche 7"/>
            <p:cNvCxnSpPr/>
            <p:nvPr/>
          </p:nvCxnSpPr>
          <p:spPr>
            <a:xfrm flipH="1">
              <a:off x="9781310" y="2124364"/>
              <a:ext cx="406399" cy="452581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Connecteur droit avec flèche 15"/>
            <p:cNvCxnSpPr/>
            <p:nvPr/>
          </p:nvCxnSpPr>
          <p:spPr>
            <a:xfrm flipV="1">
              <a:off x="6502400" y="4248727"/>
              <a:ext cx="424873" cy="646546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0" name="ZoneTexte 19"/>
            <p:cNvSpPr txBox="1"/>
            <p:nvPr/>
          </p:nvSpPr>
          <p:spPr>
            <a:xfrm>
              <a:off x="5817161" y="4895273"/>
              <a:ext cx="11101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chemeClr val="bg1"/>
                  </a:solidFill>
                </a:rPr>
                <a:t>percuteur</a:t>
              </a:r>
              <a:endParaRPr lang="fr-FR" dirty="0">
                <a:solidFill>
                  <a:schemeClr val="bg1"/>
                </a:solidFill>
              </a:endParaRPr>
            </a:p>
          </p:txBody>
        </p:sp>
        <p:sp>
          <p:nvSpPr>
            <p:cNvPr id="22" name="ZoneTexte 21"/>
            <p:cNvSpPr txBox="1"/>
            <p:nvPr/>
          </p:nvSpPr>
          <p:spPr>
            <a:xfrm>
              <a:off x="9781310" y="1838036"/>
              <a:ext cx="9941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chemeClr val="bg1"/>
                  </a:solidFill>
                </a:rPr>
                <a:t>enclume</a:t>
              </a:r>
              <a:endParaRPr lang="fr-FR" dirty="0">
                <a:solidFill>
                  <a:schemeClr val="bg1"/>
                </a:solidFill>
              </a:endParaRPr>
            </a:p>
          </p:txBody>
        </p:sp>
      </p:grpSp>
      <p:sp>
        <p:nvSpPr>
          <p:cNvPr id="24" name="ZoneTexte 23"/>
          <p:cNvSpPr txBox="1"/>
          <p:nvPr/>
        </p:nvSpPr>
        <p:spPr>
          <a:xfrm>
            <a:off x="648957" y="5905165"/>
            <a:ext cx="873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Passe 1</a:t>
            </a:r>
            <a:endParaRPr lang="fr-FR" dirty="0"/>
          </a:p>
        </p:txBody>
      </p:sp>
      <p:sp>
        <p:nvSpPr>
          <p:cNvPr id="25" name="ZoneTexte 24"/>
          <p:cNvSpPr txBox="1"/>
          <p:nvPr/>
        </p:nvSpPr>
        <p:spPr>
          <a:xfrm>
            <a:off x="6096000" y="6071235"/>
            <a:ext cx="873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Passe 2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8921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699655" y="0"/>
            <a:ext cx="10515600" cy="1325563"/>
          </a:xfrm>
        </p:spPr>
        <p:txBody>
          <a:bodyPr/>
          <a:lstStyle/>
          <a:p>
            <a:r>
              <a:rPr lang="fr-FR" dirty="0" smtClean="0"/>
              <a:t>Des patelles mais pas que…</a:t>
            </a:r>
            <a:endParaRPr lang="fr-FR" dirty="0"/>
          </a:p>
        </p:txBody>
      </p:sp>
      <p:pic>
        <p:nvPicPr>
          <p:cNvPr id="5" name="Image 4" descr="C:\Users\ypailler1\Desktop\Projet de fouille_Beniguet\Fouille_août 2021\photos\photos JF Cudennec_sélection\Trivia Beni-200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" y="1810298"/>
            <a:ext cx="5061527" cy="309418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61" t="21798" r="28554" b="1608"/>
          <a:stretch/>
        </p:blipFill>
        <p:spPr>
          <a:xfrm>
            <a:off x="5372928" y="1810298"/>
            <a:ext cx="3132342" cy="387921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6086763"/>
            <a:ext cx="568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err="1" smtClean="0"/>
              <a:t>Trivia</a:t>
            </a:r>
            <a:r>
              <a:rPr lang="fr-FR" dirty="0" smtClean="0"/>
              <a:t> perforée recueillie lors du tamisage dans l’USX3 (photo J.-F. </a:t>
            </a:r>
            <a:r>
              <a:rPr lang="fr-FR" dirty="0" err="1" smtClean="0"/>
              <a:t>Cudennec</a:t>
            </a:r>
            <a:r>
              <a:rPr lang="fr-FR" dirty="0" smtClean="0"/>
              <a:t>).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5412692" y="6086764"/>
            <a:ext cx="31823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Fragment de moules provenant </a:t>
            </a:r>
          </a:p>
          <a:p>
            <a:r>
              <a:rPr lang="fr-FR" dirty="0" smtClean="0"/>
              <a:t>De l’USX1.</a:t>
            </a:r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05" r="24725" b="32121"/>
          <a:stretch/>
        </p:blipFill>
        <p:spPr>
          <a:xfrm>
            <a:off x="8761249" y="1810298"/>
            <a:ext cx="3430751" cy="2789383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8986183" y="6225262"/>
            <a:ext cx="2980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Palourde provenant de l’USX1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988169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-92363"/>
            <a:ext cx="10515600" cy="1117600"/>
          </a:xfrm>
        </p:spPr>
        <p:txBody>
          <a:bodyPr/>
          <a:lstStyle/>
          <a:p>
            <a:r>
              <a:rPr lang="fr-FR" dirty="0" smtClean="0"/>
              <a:t>Remise en état du site avant de quitter l’île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80" y="858921"/>
            <a:ext cx="7210521" cy="540789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7"/>
          <a:stretch/>
        </p:blipFill>
        <p:spPr>
          <a:xfrm>
            <a:off x="-1" y="868157"/>
            <a:ext cx="5646499" cy="539865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-32329" y="6289965"/>
            <a:ext cx="57111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Démontage des coffrages et mise en place d’un dallage de pierres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6345383" y="6289965"/>
            <a:ext cx="50041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Rebouchage manuelle des tranchées et dépollution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7164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Stage de post-fouille en fac de sciences (tri, détermination, conditionnement et conférences)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6142"/>
            <a:ext cx="5405773" cy="405433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790" y="1806142"/>
            <a:ext cx="5405773" cy="4054330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126" y="6068291"/>
            <a:ext cx="8396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Une quinzaine d’étudiants et une dizaine de spécialistes ont été présents sur le stage.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2645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Je vous remercie pour votre attention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495" y="1690686"/>
            <a:ext cx="5976505" cy="448237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096000" y="6245884"/>
            <a:ext cx="21469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La dame aux patelles</a:t>
            </a:r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0686"/>
            <a:ext cx="5976505" cy="4482379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-64655" y="6249451"/>
            <a:ext cx="2334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Faisselles dans patelles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4440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</TotalTime>
  <Words>323</Words>
  <Application>Microsoft Office PowerPoint</Application>
  <PresentationFormat>Grand écran</PresentationFormat>
  <Paragraphs>34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Thème Office</vt:lpstr>
      <vt:lpstr>Fouille programmée de Porz ar Puns, Ile de Beniguet (Le Conquet, 29), année 2021  </vt:lpstr>
      <vt:lpstr>L’amas coquillier visible en haut d’estran sur près de 50 m (photo au cerf-volant P. Stéphan). </vt:lpstr>
      <vt:lpstr>La stratigraphie </vt:lpstr>
      <vt:lpstr>La stratigraphie</vt:lpstr>
      <vt:lpstr>Méthode de fouille</vt:lpstr>
      <vt:lpstr>Avec tamisage systématique à sec et à l’eau (du 4 mm au 500 µm)</vt:lpstr>
      <vt:lpstr>Etat de conservation des vestiges organiques</vt:lpstr>
      <vt:lpstr>Une structure empierrée dans l’USX2 (sable dunaire) dans la tranchée 1</vt:lpstr>
      <vt:lpstr>Des patelles mais pas que…</vt:lpstr>
      <vt:lpstr>Remise en état du site avant de quitter l’île</vt:lpstr>
      <vt:lpstr>Stage de post-fouille en fac de sciences (tri, détermination, conditionnement et conférences)</vt:lpstr>
      <vt:lpstr>Je vous remercie pour votre attention</vt:lpstr>
    </vt:vector>
  </TitlesOfParts>
  <Company>IUEM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ypailler1</dc:creator>
  <cp:lastModifiedBy>ypailler1</cp:lastModifiedBy>
  <cp:revision>25</cp:revision>
  <dcterms:created xsi:type="dcterms:W3CDTF">2021-09-27T11:27:13Z</dcterms:created>
  <dcterms:modified xsi:type="dcterms:W3CDTF">2021-09-27T14:24:55Z</dcterms:modified>
</cp:coreProperties>
</file>